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4391-0CF6-8C46-9471-876BEEDE6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6E9FB-C94C-084A-931A-029C2618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21D83-121A-DF4E-BFE8-77DF033B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F633-BD6C-164E-B37C-360F9C20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9D309-1BAF-6D49-846B-896FECF20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8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F88BD-7AD2-294F-94B1-2AB445DE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B1E06-377E-0D4A-B82C-2AD6FF103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E8EF-6EEE-DD4C-B955-3A6D100F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88DBB-9527-5F4A-ABBB-9CBC4BD3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01542-5EDA-C146-8AFC-2E2B2306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1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7C44E-E9DD-1D4A-9676-E29AFFA90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5BD8A-50DE-1046-B0D7-7735934AC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1FF04-EC29-DC4D-92BC-D6CD1116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C4C6B-D4F4-9D4A-A3AB-2A37449FA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B4C10-6988-B64E-8B17-EB655099A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3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6D453-892A-7743-9752-CCB1053F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4D6B-BFCB-5345-840E-C21854F6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D55B8-AA0B-5E4C-BE9C-B5CFF562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A21F6-9532-4348-83F7-B7FE3180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88F1A-1098-BE49-9265-0F63477E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A93F-D245-3549-96D5-A99E4321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253F6-F60F-C24A-BCC8-229A84C10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74B1A-BB47-AC4C-9A45-C8C622E9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85BC3-5065-4C4B-A19B-E88EF336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D5D38-1BBE-1948-BDEB-B90E3F42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50763-92B1-2C47-844A-6594CD1C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080D-27E8-8845-9D3E-5C0F2BA3F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E7E0F-8895-304B-BA7A-5BA972670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E1E05-7D6E-264F-BCE6-99820DB7C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E2390-609B-6C4B-8E2A-6A6FC255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45A68-F6B9-4A46-90E3-70CB8ED4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2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ACA0-24E2-E745-92E3-EA4A4AC28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0958C-65DC-F34A-93CA-719A0084C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F986F-C720-B64C-8799-05D469BC8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2FA26-D9D4-5F4F-BF47-E7BC33456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AEE6B-B7C2-3E47-89B2-E7D147BF3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1AE8B-AFF2-8242-A4EF-2FC6ABB9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5CE3FF-89DB-854A-A9C6-2ED0E0BE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BD23BB-A3EB-0C46-B2E7-C5BE52C8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D9FB-E96E-444F-B8F9-ABED5C23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E0789-C329-774A-87EA-83BA3632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33F11-07C6-A047-9F49-72553073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0F470-03A1-EC4B-8D30-AC140C68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1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96B0B-CEF4-594C-ACBB-BD6ECAA69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E6D35A-AF55-164C-8871-A31BF6A5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B2734-504E-A549-B4F5-07B606DD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6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1E87-1084-334C-9A86-10B0D0F8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F3F0-93A7-174A-9B66-88B090367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BE766-2CCA-F445-B4BD-B8A30D81F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4964E-2267-5648-9FB7-5614578E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D5FC3-F916-0247-9A7B-E5D00628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7752D-0D84-B84D-A096-85824FB4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ABF9-5B58-8B4E-B4A8-5E29BCEF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B16A3-CCEB-9141-AD97-7FC079A72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67BF8-90C6-B849-BD38-9059F62E1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53B71-605E-194E-ADEB-F327C91F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F2BFD-C21E-EB4C-A753-7D09A8C4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86E92-2DEF-D44C-AE92-E2696F3F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E3884-2BAA-D74E-B141-2D5745AB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CADC7-2D45-0E47-B4CE-B1F7EF850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74F2D-DB57-7F4B-A8D6-F92F9ECB1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A0B83-FF36-FB45-B3AD-91B01DD2C8A2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8F49F-197E-F442-A764-05B8261D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F38D6-E24C-574F-930B-F98D0ABF6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CDED-BCAC-2249-93C3-46F0111C7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9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700" y="342265"/>
            <a:ext cx="1498600" cy="13309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0195" y="6096000"/>
            <a:ext cx="11158151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u="sng" dirty="0" err="1">
                <a:solidFill>
                  <a:schemeClr val="tx1"/>
                </a:solidFill>
              </a:rPr>
              <a:t>www.ksmep.org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686039B-7A0D-AB41-A14E-848D6D3D4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417" y="1673225"/>
            <a:ext cx="9379853" cy="2387600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1055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Susanna Bartee</dc:creator>
  <cp:lastModifiedBy>Susanna Bartee</cp:lastModifiedBy>
  <cp:revision>1</cp:revision>
  <dcterms:created xsi:type="dcterms:W3CDTF">2020-02-06T22:29:10Z</dcterms:created>
  <dcterms:modified xsi:type="dcterms:W3CDTF">2020-02-06T22:30:38Z</dcterms:modified>
</cp:coreProperties>
</file>